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9"/>
  </p:notesMasterIdLst>
  <p:sldIdLst>
    <p:sldId id="269" r:id="rId2"/>
    <p:sldId id="279" r:id="rId3"/>
    <p:sldId id="295" r:id="rId4"/>
    <p:sldId id="296" r:id="rId5"/>
    <p:sldId id="297" r:id="rId6"/>
    <p:sldId id="298" r:id="rId7"/>
    <p:sldId id="27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00"/>
    <a:srgbClr val="00FF00"/>
    <a:srgbClr val="660066"/>
    <a:srgbClr val="FF0000"/>
    <a:srgbClr val="FF33CC"/>
    <a:srgbClr val="6633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88" d="100"/>
          <a:sy n="88" d="100"/>
        </p:scale>
        <p:origin x="-1450" y="-77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19640A1-D009-4AD7-A800-6ED7A1907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92BD051D-14AE-4FC6-A772-33CBB711F9A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0286558C-F177-42A0-999B-9059D1B3076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5648CD12-F3BA-418B-8FAD-A31CF062561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4C9CED74-E55F-4CD8-BFB7-EDA50BA5D100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D52C4336-F763-48AB-A5CA-3F1DB71F205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E2A7C34-A427-4B75-8D8E-9562BB2DD1A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07128-FCE2-4C07-AD7D-50826BADF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B7A8-8BAC-4DB0-893A-4705F795C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577E-2A3E-4EED-97D1-0ECF0587B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401B7-9AA5-4EB7-A71C-D98DFE2BB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F44D2-2517-4484-A9D9-ACBA4D1A2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9BF1D-5BDC-4B34-989E-930E3248D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47C6D-7775-4195-AA94-82DB6CB0E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6659A-E304-4253-BA08-301B59672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2CC85-4B15-4A92-A4AD-86124A8DE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C81BE-9B52-42F0-8CE8-08BF1C2BD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0C8F9-15C1-45BF-900B-5FEAC22D8D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1A8BC-E68C-4FA1-B5E0-664370797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1A0EF0-E275-4967-8702-C373AD870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C:\Users\Rich\Documents\eslkidsworld.com\clip art\Landscapes\Landscapes (Ci - Cr)\Crossroads 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65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660017" y="1359789"/>
            <a:ext cx="5717102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Who is </a:t>
            </a:r>
            <a:r>
              <a:rPr lang="en-GB" sz="72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in Y</a:t>
            </a:r>
            <a:r>
              <a:rPr lang="en-GB" sz="7200" b="1" i="1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our </a:t>
            </a: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Family?</a:t>
            </a:r>
          </a:p>
        </p:txBody>
      </p:sp>
      <p:pic>
        <p:nvPicPr>
          <p:cNvPr id="2056" name="Picture 8" descr="C:\Users\Rich\Documents\eslkidsworld.com\clip art\People\Cartoons (Ma - O)\Mother &amp; Child 0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68450" y="1304925"/>
            <a:ext cx="60325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C:\Users\Rich\Documents\eslkidsworld.com\clip art\People\Cartoons (Es - Ge)\Father &amp; Baby 0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6375" y="3209925"/>
            <a:ext cx="1809750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C:\Users\Rich\Documents\eslkidsworld.com\clip art\People\Cartoons (Gi - J)\Grandpa &amp; Child 1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55700" y="3465513"/>
            <a:ext cx="12954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C:\Users\Rich\Documents\eslkidsworld.com\clip art\Kids' Stuff\Images (Part 08)\Girls on Swing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21488" y="1731963"/>
            <a:ext cx="1749425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Users\Rich\Documents\eslkidsworld.com\clip art\Landscapes\Landscapes (Ci - Cr)\Country Road 1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741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363" y="2082800"/>
            <a:ext cx="9556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725932" y="219077"/>
            <a:ext cx="7659243" cy="1171574"/>
          </a:xfrm>
          <a:prstGeom prst="wedgeEllipseCallout">
            <a:avLst>
              <a:gd name="adj1" fmla="val -49027"/>
              <a:gd name="adj2" fmla="val 16585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She is my sister.</a:t>
            </a:r>
          </a:p>
        </p:txBody>
      </p:sp>
      <p:pic>
        <p:nvPicPr>
          <p:cNvPr id="3077" name="Picture 6" descr="C:\Users\Rich\Documents\eslkidsworld.com\clip art\Kids' Stuff\Images (Part 06)\Girl on Swing 18.wm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CCCC99"/>
              </a:clrFrom>
              <a:clrTo>
                <a:srgbClr val="CCCC9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8063" y="2085975"/>
            <a:ext cx="2725737" cy="347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228600" y="4748405"/>
            <a:ext cx="7772400" cy="1169795"/>
          </a:xfrm>
          <a:prstGeom prst="wedgeEllipseCallout">
            <a:avLst>
              <a:gd name="adj1" fmla="val 46424"/>
              <a:gd name="adj2" fmla="val -159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He is my brother.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ich\Documents\eslkidsworld.com\clip art\Landscapes\Landscapes (Ci - Cr)\Crossroads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8" descr="C:\Users\Rich\Documents\eslkidsworld.com\clip art\Kids' Stuff\Images (Part 03)\Boy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363" y="2082800"/>
            <a:ext cx="9556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725932" y="219077"/>
            <a:ext cx="8174228" cy="1171574"/>
          </a:xfrm>
          <a:prstGeom prst="wedgeEllipseCallout">
            <a:avLst>
              <a:gd name="adj1" fmla="val -49027"/>
              <a:gd name="adj2" fmla="val 16585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She is my mother.</a:t>
            </a:r>
          </a:p>
        </p:txBody>
      </p:sp>
      <p:pic>
        <p:nvPicPr>
          <p:cNvPr id="4101" name="Picture 8" descr="C:\Users\Rich\Documents\eslkidsworld.com\clip art\People\Cartoons (Ma - O)\Mother &amp; Child 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4013" y="2438400"/>
            <a:ext cx="1354137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 rot="2646261">
            <a:off x="6496050" y="1681163"/>
            <a:ext cx="1069975" cy="5969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Rich\Documents\eslkidsworld.com\clip art\Landscapes\Landscapes (Ci - Cr)\Crossroads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 rot="2646261">
            <a:off x="436563" y="2290763"/>
            <a:ext cx="1069975" cy="5969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124" name="Picture 4" descr="C:\Users\Rich\Documents\eslkidsworld.com\clip art\Kids' Stuff\Images (Part 07)\Girl Standing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2213" y="2319338"/>
            <a:ext cx="1095375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9" descr="C:\Users\Rich\Documents\eslkidsworld.com\clip art\People\Cartoons (Es - Ge)\Father &amp; Baby 0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4650" y="2844800"/>
            <a:ext cx="1809750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725932" y="219077"/>
            <a:ext cx="8174228" cy="1171574"/>
          </a:xfrm>
          <a:prstGeom prst="wedgeEllipseCallout">
            <a:avLst>
              <a:gd name="adj1" fmla="val 38376"/>
              <a:gd name="adj2" fmla="val 2116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He is my father.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Rich\Documents\eslkidsworld.com\clip art\Landscapes\Landscapes (D - O)\Lake 1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773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 rot="2646261">
            <a:off x="436563" y="2290763"/>
            <a:ext cx="1069975" cy="5969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6148" name="Picture 10" descr="C:\Users\Rich\Documents\eslkidsworld.com\clip art\People\Cartoons (Gi - J)\Grandpa &amp; Child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0913" y="2662238"/>
            <a:ext cx="2633662" cy="373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402080" y="219076"/>
            <a:ext cx="7498080" cy="1743836"/>
          </a:xfrm>
          <a:prstGeom prst="wedgeEllipseCallout">
            <a:avLst>
              <a:gd name="adj1" fmla="val -28128"/>
              <a:gd name="adj2" fmla="val 2242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He is my grandfather.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Rich\Documents\eslkidsworld.com\clip art\Landscapes\Landscapes (P - S)\Sunset 1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 rot="8394921">
            <a:off x="7567613" y="2327275"/>
            <a:ext cx="1071562" cy="5969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7172" name="Picture 5" descr="C:\Users\Rich\Documents\eslkidsworld.com\clip art\People\Cartoons (Gi - J)\Grandma 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86463" y="2759075"/>
            <a:ext cx="1979612" cy="344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C:\Users\Rich\Documents\eslkidsworld.com\clip art\Kids' Stuff\Images (Part 07)\Girl on Tricycle 0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9425" y="1905000"/>
            <a:ext cx="2579688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1402080" y="219076"/>
            <a:ext cx="7498080" cy="1743836"/>
          </a:xfrm>
          <a:prstGeom prst="wedgeEllipseCallout">
            <a:avLst>
              <a:gd name="adj1" fmla="val -45201"/>
              <a:gd name="adj2" fmla="val 11585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She is my grandmother.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2999</TotalTime>
  <Words>50</Words>
  <Application>Microsoft Office PowerPoint</Application>
  <PresentationFormat>On-screen Show (4:3)</PresentationFormat>
  <Paragraphs>16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</dc:title>
  <dc:creator>ESL Kids World</dc:creator>
  <cp:lastModifiedBy>Richard</cp:lastModifiedBy>
  <cp:revision>278</cp:revision>
  <dcterms:created xsi:type="dcterms:W3CDTF">2006-07-18T19:14:56Z</dcterms:created>
  <dcterms:modified xsi:type="dcterms:W3CDTF">2020-03-23T03:37:44Z</dcterms:modified>
</cp:coreProperties>
</file>